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5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9E94-1C06-4F24-921A-E479EC91C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C1FE1-DF81-429D-954E-1C04E5BEF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C8444-F54A-4EBF-A730-73B627C2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F535D-8873-476E-979A-FA30E9D1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FC765-1822-40F1-829D-7F531171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0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4B41-676D-433B-B322-96838F03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4438-19EA-4E49-B6B0-B16478BEA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44333-83D7-41F9-97C9-BA3DB813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59A-093B-4D81-9506-70FAF30A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BAEB0-D1ED-4F5E-8E06-682E48AD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0732A-3346-42CB-AC7F-E1BB34755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5426A-0080-4DC5-9FF4-726B8FBE4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50F31-8D2C-4D32-B4A5-24EF7CAC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B02FB-96D1-4B3C-838E-81AFC576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2C368-57E9-472D-8729-7763CB3C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2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9FA8-357E-4DA4-AA19-2805BBEF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30396-3B8C-46E3-B206-E076113FF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B3CE-1C6E-4F35-A9A4-98846649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25C0-B6DA-44A8-B449-534EBCA1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7AB7-31B3-4F2C-9D79-2DD5C90F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BB83-6B74-4509-82B9-E2F1DE46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8A9C-5A11-40C5-9655-317CB2DA3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A74C-4DEA-4D27-9DAE-9C19F95D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810C-D97E-4836-859C-14C86B64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91E4D-BB07-4AE6-880C-481C724A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8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D78D-CF40-48C8-8B9A-FCF97D89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A1D1-3D1C-4EAB-B7D3-03DB864AB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C465D-8257-42C2-BEBF-ED62EBC5D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69435-BEE4-4D6B-8E98-3A37BA25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CA6B6-B210-4C97-AD49-55CB9B58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3DEBC-F9F2-495A-BB61-1B2C7973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83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A98-97EE-440B-8828-7A171C9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3FC1B-D152-44F7-A186-AE1F6FC30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A22D3-9C4C-4114-9F6A-960716853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F2646-B01C-4B29-9900-A7E4099B8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F0964-32F8-4CE3-8621-00EA7DC35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02768-14C7-4777-AC39-E45281B5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31DA8-E455-4C93-B3BA-5C48886E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C0692-E7F8-48D4-B27A-A09F27D4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6C87-BD2C-460D-ADCC-9EF4D0D8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65735-5FE7-4380-A975-6D7AD438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EE510-58BD-47D6-8812-135C7DFC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59A34-064F-4AF0-8F34-533F55C0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2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7A82-BB97-45C8-B987-BD3DD0AC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C839D-033D-43F1-93C4-B2B6B059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7916A-F55B-4793-B86C-9B8CA2EF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10C6-1B4E-4E67-B20B-0379D20B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8CB6-3D33-4057-AFA7-C23ACD5E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69CA-22A1-4401-A687-938D8746F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61407-373C-48F1-B1BE-B7685105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75A93-2DB3-4E20-A10D-BDFE068E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89D9E-ECA1-4B64-8B17-0208836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1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534B-8828-465A-A364-0349196A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570B68-F24F-4BFA-AE33-15A0E64AA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031DB-09FC-4CDB-9F45-7BF12D938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5D15D-491A-489A-A19D-21E7CE01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68F60-C142-4690-8FED-0E171CD1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48D81-EED5-48A9-B62F-4EC4529B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9A8C7-F05A-4069-A31B-AD34D622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88A24-DC07-4D08-8F5B-277F032E6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FC379-7031-41A8-8C33-7322DFD09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43F68-FF01-47F4-BDD4-CD1B7EFC5EB5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EC575-F03A-47D5-903A-865479E33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CBED-D25B-44A6-8283-D04622265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96D4-4244-4EF7-91CE-41BF7309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12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1">
            <a:extLst>
              <a:ext uri="{FF2B5EF4-FFF2-40B4-BE49-F238E27FC236}">
                <a16:creationId xmlns:a16="http://schemas.microsoft.com/office/drawing/2014/main" id="{D34C7221-8207-457E-A498-865944B54E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"/>
            <a:ext cx="12192000" cy="6859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7786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0">
            <a:extLst>
              <a:ext uri="{FF2B5EF4-FFF2-40B4-BE49-F238E27FC236}">
                <a16:creationId xmlns:a16="http://schemas.microsoft.com/office/drawing/2014/main" id="{6EFCA3ED-7756-4BD0-A982-5E1FEF7991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C81347-1D09-4F70-9432-534CA8C6203A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1">
            <a:extLst>
              <a:ext uri="{FF2B5EF4-FFF2-40B4-BE49-F238E27FC236}">
                <a16:creationId xmlns:a16="http://schemas.microsoft.com/office/drawing/2014/main" id="{EEFE1BD6-5CCB-4029-9665-B7D16599B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C4F7E6-4694-4DEC-86C6-B59BC611DAC7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8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2">
            <a:extLst>
              <a:ext uri="{FF2B5EF4-FFF2-40B4-BE49-F238E27FC236}">
                <a16:creationId xmlns:a16="http://schemas.microsoft.com/office/drawing/2014/main" id="{D33E691F-D2DD-46EF-99FE-B2EE371690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F8E07-F7C8-4365-9F15-1F8D1B7A48DC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3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3">
            <a:extLst>
              <a:ext uri="{FF2B5EF4-FFF2-40B4-BE49-F238E27FC236}">
                <a16:creationId xmlns:a16="http://schemas.microsoft.com/office/drawing/2014/main" id="{F8463E2F-CBF5-46C0-B235-916947F0C5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C1B529-A03C-4655-94C2-985A7DA9DF32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7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4">
            <a:extLst>
              <a:ext uri="{FF2B5EF4-FFF2-40B4-BE49-F238E27FC236}">
                <a16:creationId xmlns:a16="http://schemas.microsoft.com/office/drawing/2014/main" id="{D9A7AF8B-44A6-48A3-A6B8-B62B6C4C31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C9A3-1F71-401C-B727-3C327A724B33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5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5">
            <a:extLst>
              <a:ext uri="{FF2B5EF4-FFF2-40B4-BE49-F238E27FC236}">
                <a16:creationId xmlns:a16="http://schemas.microsoft.com/office/drawing/2014/main" id="{533E1DC3-07AA-406A-AE58-46D6A65417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0EFCFF-B390-4B38-BE6D-30069342002F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6">
            <a:extLst>
              <a:ext uri="{FF2B5EF4-FFF2-40B4-BE49-F238E27FC236}">
                <a16:creationId xmlns:a16="http://schemas.microsoft.com/office/drawing/2014/main" id="{233A2D61-9DC4-43DC-AF1A-307FDE1CA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F3CDE6-E129-4E89-85FF-D76D851F715B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7">
            <a:extLst>
              <a:ext uri="{FF2B5EF4-FFF2-40B4-BE49-F238E27FC236}">
                <a16:creationId xmlns:a16="http://schemas.microsoft.com/office/drawing/2014/main" id="{4B925B25-A719-43D9-9096-C92118CE49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FA0D6E-F803-4EFE-A2C1-ABD5613EB89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8">
            <a:extLst>
              <a:ext uri="{FF2B5EF4-FFF2-40B4-BE49-F238E27FC236}">
                <a16:creationId xmlns:a16="http://schemas.microsoft.com/office/drawing/2014/main" id="{8AF1B4E5-38F8-430D-B40E-3DF1B8AE8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D1EBF6-DC7C-4C7F-90A0-2F15F7B9F9F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19">
            <a:extLst>
              <a:ext uri="{FF2B5EF4-FFF2-40B4-BE49-F238E27FC236}">
                <a16:creationId xmlns:a16="http://schemas.microsoft.com/office/drawing/2014/main" id="{A730B6F7-CDED-4B33-8ED7-1CFB86B232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F528E4-9531-4AD5-AABA-E1162A53114E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2">
            <a:extLst>
              <a:ext uri="{FF2B5EF4-FFF2-40B4-BE49-F238E27FC236}">
                <a16:creationId xmlns:a16="http://schemas.microsoft.com/office/drawing/2014/main" id="{DA4D8A02-6547-40EA-A580-0F7D1E873F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30F0F8-7D9C-46ED-99DC-3D4CB0B645D9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01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0">
            <a:extLst>
              <a:ext uri="{FF2B5EF4-FFF2-40B4-BE49-F238E27FC236}">
                <a16:creationId xmlns:a16="http://schemas.microsoft.com/office/drawing/2014/main" id="{1C55461D-48A5-4CAC-AC05-37443DAE5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3C843-140A-41AA-AA0F-717014A6567B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7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1">
            <a:extLst>
              <a:ext uri="{FF2B5EF4-FFF2-40B4-BE49-F238E27FC236}">
                <a16:creationId xmlns:a16="http://schemas.microsoft.com/office/drawing/2014/main" id="{42611E4D-902D-4216-BD5E-9B25BFF20B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B461A-958D-4E32-A26E-3FCCCCDD2A4C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39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2">
            <a:extLst>
              <a:ext uri="{FF2B5EF4-FFF2-40B4-BE49-F238E27FC236}">
                <a16:creationId xmlns:a16="http://schemas.microsoft.com/office/drawing/2014/main" id="{AD28D785-20F6-4476-BC99-CF825CA67C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98C106-E56E-4BA3-9C08-DE14EBDA398F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3">
            <a:extLst>
              <a:ext uri="{FF2B5EF4-FFF2-40B4-BE49-F238E27FC236}">
                <a16:creationId xmlns:a16="http://schemas.microsoft.com/office/drawing/2014/main" id="{A1B1DAD5-1F2F-4E77-8A96-E2F5F3E1F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A251D7-7A01-4B9A-A433-6F4ABE7F414C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4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4">
            <a:extLst>
              <a:ext uri="{FF2B5EF4-FFF2-40B4-BE49-F238E27FC236}">
                <a16:creationId xmlns:a16="http://schemas.microsoft.com/office/drawing/2014/main" id="{907A72A4-E036-4C9F-9D4F-3682FD6C04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3D5571-D9EE-4028-936E-0C3F0FD04D77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37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5">
            <a:extLst>
              <a:ext uri="{FF2B5EF4-FFF2-40B4-BE49-F238E27FC236}">
                <a16:creationId xmlns:a16="http://schemas.microsoft.com/office/drawing/2014/main" id="{96D8972B-DEE9-4F73-AB07-1250C027E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DAE857-F034-49A5-81D8-149F54A0A7B0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2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6">
            <a:extLst>
              <a:ext uri="{FF2B5EF4-FFF2-40B4-BE49-F238E27FC236}">
                <a16:creationId xmlns:a16="http://schemas.microsoft.com/office/drawing/2014/main" id="{9C2A2AC1-F85B-4C20-8467-0AFD19155D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D50B9E-7660-4DC9-8230-0A0538E2366C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1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7">
            <a:extLst>
              <a:ext uri="{FF2B5EF4-FFF2-40B4-BE49-F238E27FC236}">
                <a16:creationId xmlns:a16="http://schemas.microsoft.com/office/drawing/2014/main" id="{CFC7E887-FD7B-4582-A2DD-B36131F12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454383-50F8-4B2E-9C40-E4FA00DFC98E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8">
            <a:extLst>
              <a:ext uri="{FF2B5EF4-FFF2-40B4-BE49-F238E27FC236}">
                <a16:creationId xmlns:a16="http://schemas.microsoft.com/office/drawing/2014/main" id="{567D750F-7E04-4433-8873-2AF0D61B0F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BB299-A5CB-4C9E-A710-8878C974AF6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29">
            <a:extLst>
              <a:ext uri="{FF2B5EF4-FFF2-40B4-BE49-F238E27FC236}">
                <a16:creationId xmlns:a16="http://schemas.microsoft.com/office/drawing/2014/main" id="{F656B387-9ECE-4E5C-BCF5-6B8BA43D9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EBB666-3587-4FAF-A9E8-DFF56EABCDCE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3">
            <a:extLst>
              <a:ext uri="{FF2B5EF4-FFF2-40B4-BE49-F238E27FC236}">
                <a16:creationId xmlns:a16="http://schemas.microsoft.com/office/drawing/2014/main" id="{F662359D-5E38-42D2-B375-535C8528A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ECFE65-61FF-4BE0-8D1F-AD9BEDF40600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0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0">
            <a:extLst>
              <a:ext uri="{FF2B5EF4-FFF2-40B4-BE49-F238E27FC236}">
                <a16:creationId xmlns:a16="http://schemas.microsoft.com/office/drawing/2014/main" id="{E049D7D9-54FC-4D6A-9815-92AD92D61B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6F5969-4A9A-4DD5-9143-6838F6493041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73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1">
            <a:extLst>
              <a:ext uri="{FF2B5EF4-FFF2-40B4-BE49-F238E27FC236}">
                <a16:creationId xmlns:a16="http://schemas.microsoft.com/office/drawing/2014/main" id="{AA19F70D-95BD-4872-B0B9-13C065C717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2DB54C-735D-4435-B526-ECF5999CF6CD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2">
            <a:extLst>
              <a:ext uri="{FF2B5EF4-FFF2-40B4-BE49-F238E27FC236}">
                <a16:creationId xmlns:a16="http://schemas.microsoft.com/office/drawing/2014/main" id="{CC307005-FA19-4DD2-BEDC-AC7BD898EA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E7A59-1DA2-4AFE-93F3-EE53EA5B5BFC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8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3">
            <a:extLst>
              <a:ext uri="{FF2B5EF4-FFF2-40B4-BE49-F238E27FC236}">
                <a16:creationId xmlns:a16="http://schemas.microsoft.com/office/drawing/2014/main" id="{36B03D83-6F74-45AF-8A2B-776797577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66360F-2D7A-484A-B98F-3B6A0082F6B6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4">
            <a:extLst>
              <a:ext uri="{FF2B5EF4-FFF2-40B4-BE49-F238E27FC236}">
                <a16:creationId xmlns:a16="http://schemas.microsoft.com/office/drawing/2014/main" id="{38361E74-1704-4AED-81E7-1F3370786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CF7AC1-5FA3-4F00-BEC1-A7A5685B4DAD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9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5">
            <a:extLst>
              <a:ext uri="{FF2B5EF4-FFF2-40B4-BE49-F238E27FC236}">
                <a16:creationId xmlns:a16="http://schemas.microsoft.com/office/drawing/2014/main" id="{2A2DF0F4-67F7-45DD-A896-1466E82BE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58A377-A625-4C33-A5CA-1C9263BFB1A4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26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6">
            <a:extLst>
              <a:ext uri="{FF2B5EF4-FFF2-40B4-BE49-F238E27FC236}">
                <a16:creationId xmlns:a16="http://schemas.microsoft.com/office/drawing/2014/main" id="{C4694B24-D81D-422D-BDEC-A6214DB845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D7E3B8-BE6C-48E7-A4AD-56B9A5DF238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6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7">
            <a:extLst>
              <a:ext uri="{FF2B5EF4-FFF2-40B4-BE49-F238E27FC236}">
                <a16:creationId xmlns:a16="http://schemas.microsoft.com/office/drawing/2014/main" id="{85E647DB-75AE-4C0E-8363-A9DD1F8E5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A32145-C30B-4A65-88E6-32BC15EE095D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8">
            <a:extLst>
              <a:ext uri="{FF2B5EF4-FFF2-40B4-BE49-F238E27FC236}">
                <a16:creationId xmlns:a16="http://schemas.microsoft.com/office/drawing/2014/main" id="{026D7B21-0061-4B76-9F35-80A67CB37D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13BD0D-2CCD-4B45-8B89-0211224C9A49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2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39">
            <a:extLst>
              <a:ext uri="{FF2B5EF4-FFF2-40B4-BE49-F238E27FC236}">
                <a16:creationId xmlns:a16="http://schemas.microsoft.com/office/drawing/2014/main" id="{F427BC08-3F08-4D01-A334-C6D19AFA4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53E7A-4C6E-47EE-A62E-D3529388040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9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4">
            <a:extLst>
              <a:ext uri="{FF2B5EF4-FFF2-40B4-BE49-F238E27FC236}">
                <a16:creationId xmlns:a16="http://schemas.microsoft.com/office/drawing/2014/main" id="{8E521FC7-60AD-4A07-A393-F964E645C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185164-F890-4FF3-888F-1A0751E7F837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26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0">
            <a:extLst>
              <a:ext uri="{FF2B5EF4-FFF2-40B4-BE49-F238E27FC236}">
                <a16:creationId xmlns:a16="http://schemas.microsoft.com/office/drawing/2014/main" id="{8003BE2B-B8FE-408B-8482-BCBB25E7FE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C9FEE-88A5-4FA3-AA33-F809E48E4B2A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2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1">
            <a:extLst>
              <a:ext uri="{FF2B5EF4-FFF2-40B4-BE49-F238E27FC236}">
                <a16:creationId xmlns:a16="http://schemas.microsoft.com/office/drawing/2014/main" id="{FE0E4DCB-0292-42F4-BA22-81D9E722A8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E052D5-524C-4CFB-88DD-99F567AC7089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2">
            <a:extLst>
              <a:ext uri="{FF2B5EF4-FFF2-40B4-BE49-F238E27FC236}">
                <a16:creationId xmlns:a16="http://schemas.microsoft.com/office/drawing/2014/main" id="{1A2AC887-1B51-471F-8816-5F500D50D9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2AACDE-2E3F-45B6-B8C5-F8DFE105257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21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3">
            <a:extLst>
              <a:ext uri="{FF2B5EF4-FFF2-40B4-BE49-F238E27FC236}">
                <a16:creationId xmlns:a16="http://schemas.microsoft.com/office/drawing/2014/main" id="{A2C138F5-32B3-4864-9BD5-76DDEB341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075B1B-34A0-4A1D-842E-DF15E593A2EE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71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4">
            <a:extLst>
              <a:ext uri="{FF2B5EF4-FFF2-40B4-BE49-F238E27FC236}">
                <a16:creationId xmlns:a16="http://schemas.microsoft.com/office/drawing/2014/main" id="{006E054F-EA8A-4266-8BA0-0B2AB6122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8E51F4-74D9-4E0E-B533-400A5BB6C35F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30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5">
            <a:extLst>
              <a:ext uri="{FF2B5EF4-FFF2-40B4-BE49-F238E27FC236}">
                <a16:creationId xmlns:a16="http://schemas.microsoft.com/office/drawing/2014/main" id="{997057EB-6E00-4913-BC03-D315B7638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61D2A-3843-4228-A402-7BCA5B98FAF2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5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6">
            <a:extLst>
              <a:ext uri="{FF2B5EF4-FFF2-40B4-BE49-F238E27FC236}">
                <a16:creationId xmlns:a16="http://schemas.microsoft.com/office/drawing/2014/main" id="{2AC31CF2-F0A1-4E55-AFAE-CAED32ACC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7D7452-E1D5-4464-8D51-D6108BD71510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74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7">
            <a:extLst>
              <a:ext uri="{FF2B5EF4-FFF2-40B4-BE49-F238E27FC236}">
                <a16:creationId xmlns:a16="http://schemas.microsoft.com/office/drawing/2014/main" id="{8F4617BB-2CFA-4F7B-B3BA-6BA6A8B84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A30309-B14E-4611-A61F-C96C70679088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69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8">
            <a:extLst>
              <a:ext uri="{FF2B5EF4-FFF2-40B4-BE49-F238E27FC236}">
                <a16:creationId xmlns:a16="http://schemas.microsoft.com/office/drawing/2014/main" id="{9700818E-FAD3-4145-B5F6-70988D2D28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101305-08C4-4B1D-A6BD-EE9042BC54A3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3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49">
            <a:extLst>
              <a:ext uri="{FF2B5EF4-FFF2-40B4-BE49-F238E27FC236}">
                <a16:creationId xmlns:a16="http://schemas.microsoft.com/office/drawing/2014/main" id="{11B123CD-2D0E-4DE4-96AA-9BC31ACC9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0FC644-8830-4083-9158-7C37CE8CE1EC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2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5">
            <a:extLst>
              <a:ext uri="{FF2B5EF4-FFF2-40B4-BE49-F238E27FC236}">
                <a16:creationId xmlns:a16="http://schemas.microsoft.com/office/drawing/2014/main" id="{107E92C7-4EB2-49DC-8011-8E3E21B201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47FA7-C054-4ED1-BE3A-A9150CE88370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50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0">
            <a:extLst>
              <a:ext uri="{FF2B5EF4-FFF2-40B4-BE49-F238E27FC236}">
                <a16:creationId xmlns:a16="http://schemas.microsoft.com/office/drawing/2014/main" id="{9AF68FA4-E107-4CD6-A0EB-95A209CF4F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D654F8-ACC7-45DD-9171-B7BF8ECF4838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2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1">
            <a:extLst>
              <a:ext uri="{FF2B5EF4-FFF2-40B4-BE49-F238E27FC236}">
                <a16:creationId xmlns:a16="http://schemas.microsoft.com/office/drawing/2014/main" id="{ADA10C15-1C1C-4A03-B605-C5919599C3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B56B2-E8C3-47DD-9AB6-E394FCC13588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16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2">
            <a:extLst>
              <a:ext uri="{FF2B5EF4-FFF2-40B4-BE49-F238E27FC236}">
                <a16:creationId xmlns:a16="http://schemas.microsoft.com/office/drawing/2014/main" id="{9B0205B9-14C9-4B69-8BF6-09AD3ECE35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617EAE-6073-4340-AF9B-3102B074EF36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55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3">
            <a:extLst>
              <a:ext uri="{FF2B5EF4-FFF2-40B4-BE49-F238E27FC236}">
                <a16:creationId xmlns:a16="http://schemas.microsoft.com/office/drawing/2014/main" id="{B3F83C2E-BCE6-4F86-99A0-EF46C1A77E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6C3E49-409B-4BB5-8E06-C0695BDCFD6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80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4">
            <a:extLst>
              <a:ext uri="{FF2B5EF4-FFF2-40B4-BE49-F238E27FC236}">
                <a16:creationId xmlns:a16="http://schemas.microsoft.com/office/drawing/2014/main" id="{068D97D6-0A84-4BB2-BCA5-67DDCD845B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51CA46-5EFE-4F1E-974F-557B3A9E9818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5">
            <a:extLst>
              <a:ext uri="{FF2B5EF4-FFF2-40B4-BE49-F238E27FC236}">
                <a16:creationId xmlns:a16="http://schemas.microsoft.com/office/drawing/2014/main" id="{D7C62973-ACA9-4234-AEAC-72F0FEDB97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7FD982-E505-44A2-82EE-5DCA4872EC1B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6">
            <a:extLst>
              <a:ext uri="{FF2B5EF4-FFF2-40B4-BE49-F238E27FC236}">
                <a16:creationId xmlns:a16="http://schemas.microsoft.com/office/drawing/2014/main" id="{1F9042B7-8ADC-4BE0-BC83-700597F87A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911DD8-431E-4DBD-8B74-02DD31180A72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9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57">
            <a:extLst>
              <a:ext uri="{FF2B5EF4-FFF2-40B4-BE49-F238E27FC236}">
                <a16:creationId xmlns:a16="http://schemas.microsoft.com/office/drawing/2014/main" id="{CDC59DCC-DE44-4EA8-B2FB-6F0ACFF319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6">
            <a:extLst>
              <a:ext uri="{FF2B5EF4-FFF2-40B4-BE49-F238E27FC236}">
                <a16:creationId xmlns:a16="http://schemas.microsoft.com/office/drawing/2014/main" id="{ED537FA8-0AF5-4C76-B56C-278102EB6B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715DFB-DCAC-4DA4-A23C-07C35468E989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8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7">
            <a:extLst>
              <a:ext uri="{FF2B5EF4-FFF2-40B4-BE49-F238E27FC236}">
                <a16:creationId xmlns:a16="http://schemas.microsoft.com/office/drawing/2014/main" id="{ABB19583-0B21-4569-B753-CBA444D3D0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D30BC3-2CD6-4B53-814D-BBBB099CCAC9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3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8">
            <a:extLst>
              <a:ext uri="{FF2B5EF4-FFF2-40B4-BE49-F238E27FC236}">
                <a16:creationId xmlns:a16="http://schemas.microsoft.com/office/drawing/2014/main" id="{C63E2D82-0034-46C8-A0B1-D8535406F3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2B5B6F-185D-45B1-A27E-784ECB30470D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3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ep learning tutorial-09">
            <a:extLst>
              <a:ext uri="{FF2B5EF4-FFF2-40B4-BE49-F238E27FC236}">
                <a16:creationId xmlns:a16="http://schemas.microsoft.com/office/drawing/2014/main" id="{FD4C3D86-1991-446A-A0EC-DF5B631558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"/>
            <a:ext cx="12192000" cy="6196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6AE269-BD8D-4B3F-98A6-F449C7ABA3E5}"/>
              </a:ext>
            </a:extLst>
          </p:cNvPr>
          <p:cNvSpPr/>
          <p:nvPr/>
        </p:nvSpPr>
        <p:spPr>
          <a:xfrm>
            <a:off x="0" y="6203335"/>
            <a:ext cx="12192000" cy="654665"/>
          </a:xfrm>
          <a:prstGeom prst="rect">
            <a:avLst/>
          </a:prstGeom>
          <a:solidFill>
            <a:srgbClr val="D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2</cp:revision>
  <dcterms:created xsi:type="dcterms:W3CDTF">2019-07-11T12:59:48Z</dcterms:created>
  <dcterms:modified xsi:type="dcterms:W3CDTF">2019-09-20T16:37:03Z</dcterms:modified>
</cp:coreProperties>
</file>